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E3B90-1990-E149-B58C-9B5720C5F030}" v="1" dt="2025-06-18T19:24:49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90137" autoAdjust="0"/>
  </p:normalViewPr>
  <p:slideViewPr>
    <p:cSldViewPr snapToGrid="0">
      <p:cViewPr varScale="1">
        <p:scale>
          <a:sx n="98" d="100"/>
          <a:sy n="98" d="100"/>
        </p:scale>
        <p:origin x="184" y="53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FDC3137A-9DE1-E24F-8EF6-F24061027501}"/>
    <pc:docChg chg="custSel modSld modMainMaster">
      <pc:chgData name="Ingo Frommholz" userId="ee3b4549-206f-4e4f-93a1-b7ff676f0af7" providerId="ADAL" clId="{FDC3137A-9DE1-E24F-8EF6-F24061027501}" dt="2025-05-30T13:47:02.766" v="44" actId="1038"/>
      <pc:docMkLst>
        <pc:docMk/>
      </pc:docMkLst>
      <pc:sldChg chg="addSp delSp modSp mod">
        <pc:chgData name="Ingo Frommholz" userId="ee3b4549-206f-4e4f-93a1-b7ff676f0af7" providerId="ADAL" clId="{FDC3137A-9DE1-E24F-8EF6-F24061027501}" dt="2025-05-30T13:38:59.307" v="25" actId="20577"/>
        <pc:sldMkLst>
          <pc:docMk/>
          <pc:sldMk cId="0" sldId="257"/>
        </pc:sldMkLst>
        <pc:spChg chg="mod">
          <ac:chgData name="Ingo Frommholz" userId="ee3b4549-206f-4e4f-93a1-b7ff676f0af7" providerId="ADAL" clId="{FDC3137A-9DE1-E24F-8EF6-F24061027501}" dt="2025-05-30T13:38:59.307" v="25" actId="20577"/>
          <ac:spMkLst>
            <pc:docMk/>
            <pc:sldMk cId="0" sldId="257"/>
            <ac:spMk id="5" creationId="{29E762BB-C30C-4581-B3C1-7319E93FAD44}"/>
          </ac:spMkLst>
        </pc:spChg>
      </pc:sldChg>
      <pc:sldChg chg="modSp mod">
        <pc:chgData name="Ingo Frommholz" userId="ee3b4549-206f-4e4f-93a1-b7ff676f0af7" providerId="ADAL" clId="{FDC3137A-9DE1-E24F-8EF6-F24061027501}" dt="2025-05-30T13:47:02.766" v="44" actId="1038"/>
        <pc:sldMkLst>
          <pc:docMk/>
          <pc:sldMk cId="4008746388" sldId="401"/>
        </pc:sldMkLst>
        <pc:spChg chg="mod">
          <ac:chgData name="Ingo Frommholz" userId="ee3b4549-206f-4e4f-93a1-b7ff676f0af7" providerId="ADAL" clId="{FDC3137A-9DE1-E24F-8EF6-F24061027501}" dt="2025-05-30T13:47:02.766" v="44" actId="1038"/>
          <ac:spMkLst>
            <pc:docMk/>
            <pc:sldMk cId="4008746388" sldId="401"/>
            <ac:spMk id="2" creationId="{AB1EA7F6-CEB4-E947-A101-B48740C76EEB}"/>
          </ac:spMkLst>
        </pc:spChg>
      </pc:sldChg>
      <pc:sldChg chg="delSp mod">
        <pc:chgData name="Ingo Frommholz" userId="ee3b4549-206f-4e4f-93a1-b7ff676f0af7" providerId="ADAL" clId="{FDC3137A-9DE1-E24F-8EF6-F24061027501}" dt="2025-05-30T13:44:39.884" v="28" actId="478"/>
        <pc:sldMkLst>
          <pc:docMk/>
          <pc:sldMk cId="1611633413" sldId="536"/>
        </pc:sldMkLst>
      </pc:sldChg>
      <pc:sldChg chg="delSp mod">
        <pc:chgData name="Ingo Frommholz" userId="ee3b4549-206f-4e4f-93a1-b7ff676f0af7" providerId="ADAL" clId="{FDC3137A-9DE1-E24F-8EF6-F24061027501}" dt="2025-05-30T13:45:00.163" v="29" actId="478"/>
        <pc:sldMkLst>
          <pc:docMk/>
          <pc:sldMk cId="1708736361" sldId="730"/>
        </pc:sldMkLst>
      </pc:sldChg>
      <pc:sldChg chg="delSp modSp mod">
        <pc:chgData name="Ingo Frommholz" userId="ee3b4549-206f-4e4f-93a1-b7ff676f0af7" providerId="ADAL" clId="{FDC3137A-9DE1-E24F-8EF6-F24061027501}" dt="2025-05-30T13:44:01.937" v="27" actId="478"/>
        <pc:sldMkLst>
          <pc:docMk/>
          <pc:sldMk cId="79651335" sldId="742"/>
        </pc:sldMkLst>
      </pc:sldChg>
      <pc:sldChg chg="modSp mod">
        <pc:chgData name="Ingo Frommholz" userId="ee3b4549-206f-4e4f-93a1-b7ff676f0af7" providerId="ADAL" clId="{FDC3137A-9DE1-E24F-8EF6-F24061027501}" dt="2025-05-30T13:45:40.879" v="33" actId="20577"/>
        <pc:sldMkLst>
          <pc:docMk/>
          <pc:sldMk cId="2674271970" sldId="754"/>
        </pc:sldMkLst>
        <pc:spChg chg="mod">
          <ac:chgData name="Ingo Frommholz" userId="ee3b4549-206f-4e4f-93a1-b7ff676f0af7" providerId="ADAL" clId="{FDC3137A-9DE1-E24F-8EF6-F24061027501}" dt="2025-05-30T13:45:36.912" v="31" actId="20577"/>
          <ac:spMkLst>
            <pc:docMk/>
            <pc:sldMk cId="2674271970" sldId="754"/>
            <ac:spMk id="43" creationId="{098A9EB1-EF9B-467A-9C50-1E20AD7DBB7F}"/>
          </ac:spMkLst>
        </pc:spChg>
        <pc:spChg chg="mod">
          <ac:chgData name="Ingo Frommholz" userId="ee3b4549-206f-4e4f-93a1-b7ff676f0af7" providerId="ADAL" clId="{FDC3137A-9DE1-E24F-8EF6-F24061027501}" dt="2025-05-30T13:45:40.879" v="33" actId="20577"/>
          <ac:spMkLst>
            <pc:docMk/>
            <pc:sldMk cId="2674271970" sldId="754"/>
            <ac:spMk id="48" creationId="{BC1A74E5-3F8D-4DDB-B28C-3F688C08F6E6}"/>
          </ac:spMkLst>
        </pc:spChg>
      </pc:sldChg>
      <pc:sldMasterChg chg="modSldLayout">
        <pc:chgData name="Ingo Frommholz" userId="ee3b4549-206f-4e4f-93a1-b7ff676f0af7" providerId="ADAL" clId="{FDC3137A-9DE1-E24F-8EF6-F24061027501}" dt="2025-05-22T08:39:27.888" v="6"/>
        <pc:sldMasterMkLst>
          <pc:docMk/>
          <pc:sldMasterMk cId="0" sldId="2147483648"/>
        </pc:sldMasterMkLst>
        <pc:sldLayoutChg chg="addSp delSp modSp mod">
          <pc:chgData name="Ingo Frommholz" userId="ee3b4549-206f-4e4f-93a1-b7ff676f0af7" providerId="ADAL" clId="{FDC3137A-9DE1-E24F-8EF6-F24061027501}" dt="2025-05-22T08:39:27.888" v="6"/>
          <pc:sldLayoutMkLst>
            <pc:docMk/>
            <pc:sldMasterMk cId="0" sldId="2147483648"/>
            <pc:sldLayoutMk cId="0" sldId="2147483650"/>
          </pc:sldLayoutMkLst>
          <pc:spChg chg="mod">
            <ac:chgData name="Ingo Frommholz" userId="ee3b4549-206f-4e4f-93a1-b7ff676f0af7" providerId="ADAL" clId="{FDC3137A-9DE1-E24F-8EF6-F24061027501}" dt="2025-05-22T08:39:23.372" v="3" actId="1076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</pc:sldLayoutChg>
      </pc:sldMasterChg>
    </pc:docChg>
  </pc:docChgLst>
  <pc:docChgLst>
    <pc:chgData name="Frommholz, Ingo" userId="bfa2c84c-33fb-4256-af4c-e6380e8b7dc2" providerId="ADAL" clId="{68235FFC-1D21-BA41-AAC5-078F033308B1}"/>
    <pc:docChg chg="custSel modSld">
      <pc:chgData name="Frommholz, Ingo" userId="bfa2c84c-33fb-4256-af4c-e6380e8b7dc2" providerId="ADAL" clId="{68235FFC-1D21-BA41-AAC5-078F033308B1}" dt="2025-03-03T13:04:14.020" v="8" actId="7634"/>
      <pc:docMkLst>
        <pc:docMk/>
      </pc:docMkLst>
      <pc:sldChg chg="modSp">
        <pc:chgData name="Frommholz, Ingo" userId="bfa2c84c-33fb-4256-af4c-e6380e8b7dc2" providerId="ADAL" clId="{68235FFC-1D21-BA41-AAC5-078F033308B1}" dt="2025-03-03T10:38:24.131" v="7" actId="20577"/>
        <pc:sldMkLst>
          <pc:docMk/>
          <pc:sldMk cId="2002702379" sldId="344"/>
        </pc:sldMkLst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362962239" sldId="524"/>
        </pc:sldMkLst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611633413" sldId="536"/>
        </pc:sldMkLst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708736361" sldId="730"/>
        </pc:sldMkLst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79651335" sldId="742"/>
        </pc:sldMkLst>
      </pc:sldChg>
    </pc:docChg>
  </pc:docChgLst>
  <pc:docChgLst>
    <pc:chgData name="Ingo Frommholz" userId="ee3b4549-206f-4e4f-93a1-b7ff676f0af7" providerId="ADAL" clId="{147E3B90-1990-E149-B58C-9B5720C5F030}"/>
    <pc:docChg chg="modSld">
      <pc:chgData name="Ingo Frommholz" userId="ee3b4549-206f-4e4f-93a1-b7ff676f0af7" providerId="ADAL" clId="{147E3B90-1990-E149-B58C-9B5720C5F030}" dt="2025-06-18T19:24:49.748" v="0"/>
      <pc:docMkLst>
        <pc:docMk/>
      </pc:docMkLst>
      <pc:sldChg chg="modNotes">
        <pc:chgData name="Ingo Frommholz" userId="ee3b4549-206f-4e4f-93a1-b7ff676f0af7" providerId="ADAL" clId="{147E3B90-1990-E149-B58C-9B5720C5F030}" dt="2025-06-18T19:24:49.748" v="0"/>
        <pc:sldMkLst>
          <pc:docMk/>
          <pc:sldMk cId="980106647" sldId="765"/>
        </pc:sldMkLst>
      </pc:sldChg>
    </pc:docChg>
  </pc:docChgLst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2T20:52:07.426" v="862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</pc:sldChg>
      <pc:sldChg chg="modSp mod modNotes modNotesTx">
        <pc:chgData name="Ingo Frommholz" userId="ee3b4549-206f-4e4f-93a1-b7ff676f0af7" providerId="ADAL" clId="{23793B24-1070-F94A-AA2B-1BFB1CE22956}" dt="2025-03-02T17:08:50.397" v="752" actId="20577"/>
        <pc:sldMkLst>
          <pc:docMk/>
          <pc:sldMk cId="1740798305" sldId="743"/>
        </pc:sldMkLst>
      </pc:sldChg>
      <pc:sldChg chg="modNotes">
        <pc:chgData name="Ingo Frommholz" userId="ee3b4549-206f-4e4f-93a1-b7ff676f0af7" providerId="ADAL" clId="{23793B24-1070-F94A-AA2B-1BFB1CE22956}" dt="2025-03-02T20:52:07.426" v="862"/>
        <pc:sldMkLst>
          <pc:docMk/>
          <pc:sldMk cId="2226764723" sldId="759"/>
        </pc:sldMkLst>
      </pc:sldChg>
      <pc:sldChg chg="addSp delSp modSp mod">
        <pc:chgData name="Ingo Frommholz" userId="ee3b4549-206f-4e4f-93a1-b7ff676f0af7" providerId="ADAL" clId="{23793B24-1070-F94A-AA2B-1BFB1CE22956}" dt="2025-03-02T16:47:07.174" v="730"/>
        <pc:sldMkLst>
          <pc:docMk/>
          <pc:sldMk cId="540857091" sldId="773"/>
        </pc:sldMkLst>
      </pc:sldChg>
      <pc:sldChg chg="addSp delSp modSp mod modNotes modNotesTx">
        <pc:chgData name="Ingo Frommholz" userId="ee3b4549-206f-4e4f-93a1-b7ff676f0af7" providerId="ADAL" clId="{23793B24-1070-F94A-AA2B-1BFB1CE22956}" dt="2025-03-02T19:40:46.750" v="861"/>
        <pc:sldMkLst>
          <pc:docMk/>
          <pc:sldMk cId="4210774333" sldId="782"/>
        </pc:sldMkLst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18.06.25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5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12013 13685 7415,'4'4'422,"-4"0"305,4-4-261,-4 0-329,-4-4 0,4 3 96,-3-5 0,2 1-109,1-3 0,-3 0 94,1 0 1,-1 0 217,3 1-272,0-1 0,-1 0 115,-1 0 68,1 0 48,-3 0-280,4 0 66,-3 4 1,1 0-309,-3 4 1,2 1 72,-2 2 0,0 4-90,0 3 1,-2 5 1,2 1 1,0 1 133,0 4 0,2 0 11,-2 3 1,3 0 27,0-1 0,1 1-25,1 0 0,0-1 30,0-2 1,3-4-276,3-4 0,3-4 88,2-1 1,3-1-67,-1-5 0,2-1 115,1-6 1,-3-1 175,0-8 0,1-2-61,1-5 1,-2-2 204,-3-1 0,1 0-41,-3 0 1,3-2-60,-5 0 0,2-1 50,-6 3 1,1 1 5,-3-1 0,-1 2-68,-2 3 1,-2 2 44,-6 6 0,2 1 105,-4 5 1,0 2-208,0 3 1,-2 1 64,2 1 0,-2 3-124,-1 6 1,1 4 130,2 3 0,-1 4-227,3 0 1,1 3 42,2 2 0,1 2 39,1 1 0,3-3-44,3-1 0,1-1-92,1-1 0,3-4-149,3-2 1,3-4 110,2-4 1,1-5 47,1-2 0,-1-2 55,1-1 0,1-4 68,-2-1 0,-3-5 34,0-4 0,-1-1 260,-2 0 1,1-4-58,-7 1 1,4-4 212,-4 0 0,1 0 62,-3-2 1,-1 1-144,-1 2 1,-4 1-7,-4 5 0,0 0-114,-3 1 1,0 4 8,-3 5 0,3-2-4,-1 5 1,1 0-17,-3 5 0,1 3-286,2 7 0,2 1-358,3 7 0,2 0-51,1 3 0,3-1 234,0-2 0,4 1-246,4-3 1,1-1 170,1-2 0,2-6-19,1-2 0,3-6 45,-1 1 0,2-3 256,1-3 1,-1-2 15,-2-6 0,-2-1 213,-3-4 1,0-2 42,0-1 1,-3 1 10,-3 2 1,-1 0 300,-1 0 0,-1 1-207,-1 2 0,-5 2 15,-4 6 1,-3 2-57,1 3 1,-2 1-117,-1 1 0,0 6-70,0 5 1,1 6-174,2 2 0,-1 4 25,3 2 1,4 2-191,5-3 1,1 1-453,1-3 0,1-2 315,1 0 1,5-4-426,4-5 1,3-4 285,-1-4 0,2-3-24,1 1 1,0-6 36,0-2 0,-1-6-24,-2-2 1,2-3 517,-2-2 0,-5-13 0,-1-6 0</inkml:trace>
  <inkml:trace contextRef="#ctx0" brushRef="#br0" timeOffset="1">11316 13281 7983,'-1'4'572,"-2"-1"1,-1 0-457,-4 0 1,-4 3 64,-1 0 1,-2-2 44,-1 1 1,0 3 7,-3 3 0,3 3-136,-3-1 1,2 2 135,1 1 1,1 2 68,2 1 0,2 2-106,3-3 1,1 1-38,2-3 0,1-1-100,4-2 0,4 1 107,1-3 1,3-3-272,2-3 0,3-3 91,3 0 1,-3-1-10,0-1 0,0-2 90,3-3 0,0 0 158,0-6 1,-4-1-45,-1-1 0,-2-3 50,2-3 0,-5 0-142,2-2 0,-5-2 68,-1 2 1,-1 1-128,-1-2 0,-4 4 109,-4-3 0,-5 4-133,-5 1 1,-3 4 13,-6 4 0,2 1-135,-4 2 0,1 3 113,-1 7 1,-1 4-113,3 7 0,2 2 41,4 1 0,5 3 83,5-1 0,5-2-167,1 0 1,4-3 60,1-3 1,4-2-280,7-3 1,2-1 185,5-1 0,2-3 111,1-3 0,2-1-53,-2-1 1,2-4-36,1-4 1,-4 0 525,-2-3 1,-2 0-165,-3-3 1,-1 1 425,-4 2 0,-1-2-230,-2 1 1,-2 3 223,-6 0 1,-2 4-175,-6 1 0,-1 0-146,-4 3 1,0 1-184,0 2 0,1 4-251,-1 4 1,0 1-269,0 4 0,4 0 253,1 3 1,3 0-110,3 0 1,-1 0 59,3 0 1,1-3-339,2 0 1,0-3 157,3 0 1,1-4 59,4 0 0,1-5 190,2 2 1,-2-2 184,1-1 0,-1-1-120,-1-2 0,0 2-51,0-5 1,0 2-265,0-1 0,-3-1 111,0 3 0,-2-2-105,2 2 1,-2-3-222,2 1 0,-1 0-187,2 0 1,-2 0 782,-1-3 0,-9-36 0,3 19 0,0-1 0</inkml:trace>
  <inkml:trace contextRef="#ctx0" brushRef="#br0" timeOffset="2">10547 12829 7984,'-3'-8'1,"-3"0"0,2 0-303,-1 1 1,0-1 245,0 0 0,-1 0 200,3 0 0,0-4 27,0-1 0,2-2 0,-2-1 0,3 1 0,0-1 0,0 1-1,0 2 1,0-2-121,0 5 0,0-1-200,0 3 0,0 0 175,0 1 0,0 1-103,0 1 1,-1 3-96,-2 0 0,1 1 151,-3 1 1,2 0 44,-2 0 0,1 3 77,-2 2 0,-1 2 11,2-2 0,1 2 14,-2-2 0,2 2 131,-1 1 1,-2 0 81,1 0 1,-1-3-57,-1 1 1,1-1 91,2 3 0,-2 0-29,2 0 0,-2 0-35,-1 0 1,3 0-103,-1 3 1,2-1-1,-1 3 1,-2-3-8,5 4 0,-1-1-13,3 3 0,0-3-177,0 0 1,1-3 101,2 0 0,1-1-147,4-1 0,0-1 43,0-2 1,2-1 138,1-4 1,0-5 4,-4-2 1,4-5 6,0-4 1,-1 0-95,-2-3 0,-1-1 4,-2-4 1,-1 0-155,-4 0 1,0 1 126,0-1 0,-1 4-134,-2 1 0,-5 2 75,-5 2 1,-2 5-105,-1 2 0,1 5-22,-1 1 1,0 5-136,0 5 0,3 4 130,0 3 0,4 5-92,1 1 0,1-1 65,4 1 0,1-3-186,5 0 1,0-2-12,5-3 0,-1-2 166,6-6 0,-3 2 256,4-5 1,-1-3-71,3-4 1,0-6 432,-1-2 1,-1-2-72,-1-1 0,-3-3 88,0-2 1,-4-2-112,0-1 1,-5 4-14,2 1 1,-7 4 81,-3 1 1,-5 0-40,-4 4 0,-1 3-350,-1 4 0,-1 2 7,-3 1 0,0 5-125,0 3 0,3 6 66,1 4 0,4 5-138,4 1 0,2 2-82,3 3 1,1-1 50,4-1 1,5-3-370,2-1 1,3 0 221,6-4 1,-2-2-301,5-7 1,0 0 62,-1-8 0,4 1-55,-4-3 0,1-1 50,-4-1 0,4-5 610,-1-6 0,-11-7 0,-2-5 0,-2-4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21AE5AD-0BDA-29B2-9DF2-B9FA72F5B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914700" y="2483159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Heap and Heapsort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14:cNvPr>
              <p14:cNvContentPartPr/>
              <p14:nvPr/>
            </p14:nvContentPartPr>
            <p14:xfrm>
              <a:off x="3685680" y="4507200"/>
              <a:ext cx="687960" cy="51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9480" y="4491000"/>
                <a:ext cx="720360" cy="5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27373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r="-154" b="-2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0" y="4608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4395</Words>
  <Application>Microsoft Macintosh PowerPoint</Application>
  <PresentationFormat>On-screen Show (4:3)</PresentationFormat>
  <Paragraphs>1853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Calibri</vt:lpstr>
      <vt:lpstr>Cambria Math</vt:lpstr>
      <vt:lpstr>Blackadder ITC</vt:lpstr>
      <vt:lpstr>Wingdings</vt:lpstr>
      <vt:lpstr>Arial</vt:lpstr>
      <vt:lpstr>Consolas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Frommholz Ingo</cp:lastModifiedBy>
  <cp:revision>864</cp:revision>
  <dcterms:modified xsi:type="dcterms:W3CDTF">2025-06-18T19:25:00Z</dcterms:modified>
</cp:coreProperties>
</file>